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64" r:id="rId6"/>
    <p:sldId id="265" r:id="rId7"/>
    <p:sldId id="259" r:id="rId8"/>
    <p:sldId id="266" r:id="rId9"/>
    <p:sldId id="268" r:id="rId10"/>
    <p:sldId id="267" r:id="rId11"/>
    <p:sldId id="258" r:id="rId1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5A87"/>
    <a:srgbClr val="7ACBE0"/>
    <a:srgbClr val="FF7F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 showGuides="1">
      <p:cViewPr varScale="1">
        <p:scale>
          <a:sx n="122" d="100"/>
          <a:sy n="122" d="100"/>
        </p:scale>
        <p:origin x="232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97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xmlns="" id="{0D7205C9-CE9B-49E6-9CD5-CA8B0F9923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0DBE5696-4424-40F9-9FF7-D0BDF217BB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AC3F47-1CF5-412A-8CA4-884A5303EF3D}" type="datetimeFigureOut">
              <a:rPr lang="es-ES" smtClean="0"/>
              <a:t>26/10/18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11D5C9E7-8EA2-4CAC-8E2D-1CAA4DBACFA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753FE885-D62E-4F4B-A37B-7DC2525C0F9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E0B76A-D3BB-4337-860F-FEEEB941EC9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7131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6016F1-B8A7-4DE2-B916-040BD721D076}" type="datetimeFigureOut">
              <a:rPr lang="es-ES" smtClean="0"/>
              <a:t>26/10/18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D849C1-2FDC-4172-A30E-FA3ED509114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3233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Present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xmlns="" id="{700653AB-108B-4DBE-AF25-EC1C5C7AED02}"/>
              </a:ext>
            </a:extLst>
          </p:cNvPr>
          <p:cNvGrpSpPr/>
          <p:nvPr userDrawn="1"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xmlns="" id="{50479335-9507-4EEC-B844-E766F182C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1">
              <a:extLst>
                <a:ext uri="{FF2B5EF4-FFF2-40B4-BE49-F238E27FC236}">
                  <a16:creationId xmlns:a16="http://schemas.microsoft.com/office/drawing/2014/main" xmlns="" id="{9B36A232-8E45-4918-9F59-03FD8C5AAC87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35000">
                  <a:srgbClr val="00DFDD">
                    <a:alpha val="40000"/>
                  </a:srgbClr>
                </a:gs>
                <a:gs pos="60000">
                  <a:srgbClr val="00DFDD">
                    <a:alpha val="20000"/>
                  </a:srgbClr>
                </a:gs>
                <a:gs pos="85000">
                  <a:srgbClr val="00DFDD">
                    <a:alpha val="0"/>
                  </a:srgbClr>
                </a:gs>
                <a:gs pos="0">
                  <a:srgbClr val="00DFDD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xmlns="" id="{9119A3D7-8EF7-4495-B32F-FAEDC84E81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0000"/>
            </a:blip>
            <a:srcRect l="5368" t="6656" r="4907" b="7246"/>
            <a:stretch/>
          </p:blipFill>
          <p:spPr>
            <a:xfrm>
              <a:off x="1" y="821"/>
              <a:ext cx="1608794" cy="1958608"/>
            </a:xfrm>
            <a:prstGeom prst="rect">
              <a:avLst/>
            </a:prstGeom>
          </p:spPr>
        </p:pic>
        <p:pic>
          <p:nvPicPr>
            <p:cNvPr id="7" name="Picture 12">
              <a:extLst>
                <a:ext uri="{FF2B5EF4-FFF2-40B4-BE49-F238E27FC236}">
                  <a16:creationId xmlns:a16="http://schemas.microsoft.com/office/drawing/2014/main" xmlns="" id="{DDBCD927-7F94-44B3-8591-65E0352816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85000"/>
            </a:blip>
            <a:srcRect r="11866"/>
            <a:stretch/>
          </p:blipFill>
          <p:spPr>
            <a:xfrm>
              <a:off x="7489707" y="720835"/>
              <a:ext cx="4702293" cy="6137165"/>
            </a:xfrm>
            <a:prstGeom prst="rect">
              <a:avLst/>
            </a:prstGeom>
            <a:effectLst>
              <a:outerShdw blurRad="1270000" dist="38100" dir="2700000" algn="tl" rotWithShape="0">
                <a:srgbClr val="00DFDD">
                  <a:alpha val="30000"/>
                </a:srgbClr>
              </a:outerShdw>
            </a:effectLst>
          </p:spPr>
        </p:pic>
      </p:grpSp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E4CFBC18-36CA-4D69-B619-D632CEEE74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82011"/>
            <a:ext cx="10515600" cy="72686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300">
                <a:solidFill>
                  <a:srgbClr val="FF7F53"/>
                </a:solidFill>
                <a:latin typeface="AvenirNext LT Pro Medium" panose="020B0603020202020204" pitchFamily="34" charset="0"/>
              </a:defRPr>
            </a:lvl1pPr>
          </a:lstStyle>
          <a:p>
            <a:r>
              <a:rPr lang="es-ES" dirty="0"/>
              <a:t>TÍTULO DE LA PRESENTACIÓN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xmlns="" id="{F4DD4DE6-8192-4064-9FB2-3D8B84D5E9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825218"/>
            <a:ext cx="10515600" cy="2763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AvenirNext LT Pro Light" panose="020B0403020202020204" pitchFamily="34" charset="0"/>
              </a:defRPr>
            </a:lvl1pPr>
            <a:lvl2pPr marL="457200" indent="0">
              <a:buNone/>
              <a:defRPr sz="2000">
                <a:solidFill>
                  <a:schemeClr val="bg1"/>
                </a:solidFill>
                <a:latin typeface="Avenir Next Cyr Light" panose="020B0403020202020204" pitchFamily="34" charset="0"/>
              </a:defRPr>
            </a:lvl2pPr>
            <a:lvl3pPr marL="914400" indent="0">
              <a:buNone/>
              <a:defRPr sz="2000">
                <a:solidFill>
                  <a:schemeClr val="bg1"/>
                </a:solidFill>
                <a:latin typeface="Avenir Next Cyr Light" panose="020B0403020202020204" pitchFamily="34" charset="0"/>
              </a:defRPr>
            </a:lvl3pPr>
            <a:lvl4pPr marL="1371600" indent="0">
              <a:buNone/>
              <a:defRPr sz="2000">
                <a:solidFill>
                  <a:schemeClr val="bg1"/>
                </a:solidFill>
                <a:latin typeface="Avenir Next Cyr Light" panose="020B0403020202020204" pitchFamily="34" charset="0"/>
              </a:defRPr>
            </a:lvl4pPr>
            <a:lvl5pPr marL="1828800" indent="0">
              <a:buNone/>
              <a:defRPr sz="2000">
                <a:solidFill>
                  <a:schemeClr val="bg1"/>
                </a:solidFill>
                <a:latin typeface="Avenir Next Cyr Light" panose="020B0403020202020204" pitchFamily="34" charset="0"/>
              </a:defRPr>
            </a:lvl5pPr>
          </a:lstStyle>
          <a:p>
            <a:pPr lvl="0"/>
            <a:r>
              <a:rPr lang="es-ES" dirty="0"/>
              <a:t>NOMBRE DEL PONENTE | CARGO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xmlns="" id="{5E726ACE-E177-4420-8507-A237C63717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52631"/>
            <a:ext cx="10515600" cy="2763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AvenirNext LT Pro Light" panose="020B0403020202020204" pitchFamily="34" charset="0"/>
              </a:defRPr>
            </a:lvl1pPr>
            <a:lvl2pPr marL="457200" indent="0">
              <a:buNone/>
              <a:defRPr sz="2000">
                <a:solidFill>
                  <a:schemeClr val="bg1"/>
                </a:solidFill>
                <a:latin typeface="Avenir Next Cyr Light" panose="020B0403020202020204" pitchFamily="34" charset="0"/>
              </a:defRPr>
            </a:lvl2pPr>
            <a:lvl3pPr marL="914400" indent="0">
              <a:buNone/>
              <a:defRPr sz="2000">
                <a:solidFill>
                  <a:schemeClr val="bg1"/>
                </a:solidFill>
                <a:latin typeface="Avenir Next Cyr Light" panose="020B0403020202020204" pitchFamily="34" charset="0"/>
              </a:defRPr>
            </a:lvl3pPr>
            <a:lvl4pPr marL="1371600" indent="0">
              <a:buNone/>
              <a:defRPr sz="2000">
                <a:solidFill>
                  <a:schemeClr val="bg1"/>
                </a:solidFill>
                <a:latin typeface="Avenir Next Cyr Light" panose="020B0403020202020204" pitchFamily="34" charset="0"/>
              </a:defRPr>
            </a:lvl4pPr>
            <a:lvl5pPr marL="1828800" indent="0">
              <a:buNone/>
              <a:defRPr sz="2000">
                <a:solidFill>
                  <a:schemeClr val="bg1"/>
                </a:solidFill>
                <a:latin typeface="Avenir Next Cyr Light" panose="020B0403020202020204" pitchFamily="34" charset="0"/>
              </a:defRPr>
            </a:lvl5pPr>
          </a:lstStyle>
          <a:p>
            <a:pPr lvl="0"/>
            <a:r>
              <a:rPr lang="es-ES" dirty="0"/>
              <a:t>ORGANIZACIÓN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xmlns="" id="{7AB52FF4-3D8B-440B-9455-6038456837A4}"/>
              </a:ext>
            </a:extLst>
          </p:cNvPr>
          <p:cNvSpPr txBox="1"/>
          <p:nvPr userDrawn="1"/>
        </p:nvSpPr>
        <p:spPr>
          <a:xfrm>
            <a:off x="838200" y="5847258"/>
            <a:ext cx="4886273" cy="584006"/>
          </a:xfrm>
          <a:prstGeom prst="rect">
            <a:avLst/>
          </a:prstGeom>
          <a:effectLst>
            <a:glow rad="127000">
              <a:schemeClr val="accent1">
                <a:alpha val="69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s-ES" sz="1200" dirty="0">
                <a:solidFill>
                  <a:schemeClr val="bg1"/>
                </a:solidFill>
                <a:latin typeface="+mj-lt"/>
              </a:rPr>
              <a:t>CONFERENCIA ESRI ESPAÑA 2018</a:t>
            </a:r>
          </a:p>
          <a:p>
            <a:pPr algn="l">
              <a:lnSpc>
                <a:spcPct val="150000"/>
              </a:lnSpc>
            </a:pPr>
            <a:r>
              <a:rPr lang="es-ES" sz="1050" dirty="0">
                <a:solidFill>
                  <a:schemeClr val="bg1"/>
                </a:solidFill>
                <a:latin typeface="+mn-lt"/>
              </a:rPr>
              <a:t>24-25 DE OCTUBRE | IFEMA, MADRID</a:t>
            </a:r>
          </a:p>
        </p:txBody>
      </p:sp>
    </p:spTree>
    <p:extLst>
      <p:ext uri="{BB962C8B-B14F-4D97-AF65-F5344CB8AC3E}">
        <p14:creationId xmlns:p14="http://schemas.microsoft.com/office/powerpoint/2010/main" val="2220895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">
            <a:extLst>
              <a:ext uri="{FF2B5EF4-FFF2-40B4-BE49-F238E27FC236}">
                <a16:creationId xmlns:a16="http://schemas.microsoft.com/office/drawing/2014/main" xmlns="" id="{7959AFE6-4781-49D3-ABC3-8936FA50BA1A}"/>
              </a:ext>
            </a:extLst>
          </p:cNvPr>
          <p:cNvGrpSpPr/>
          <p:nvPr userDrawn="1"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xmlns="" id="{785BAF22-5EF7-422B-9E62-ED45C1899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7" name="Rectangle 19">
              <a:extLst>
                <a:ext uri="{FF2B5EF4-FFF2-40B4-BE49-F238E27FC236}">
                  <a16:creationId xmlns:a16="http://schemas.microsoft.com/office/drawing/2014/main" xmlns="" id="{AEE16751-EAE6-40A2-8974-382A2652CF9F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35000">
                  <a:srgbClr val="00DFDD">
                    <a:alpha val="40000"/>
                  </a:srgbClr>
                </a:gs>
                <a:gs pos="61000">
                  <a:srgbClr val="00DFDD">
                    <a:alpha val="20000"/>
                  </a:srgbClr>
                </a:gs>
                <a:gs pos="100000">
                  <a:srgbClr val="00DFDD">
                    <a:alpha val="0"/>
                  </a:srgbClr>
                </a:gs>
                <a:gs pos="0">
                  <a:srgbClr val="00DFDD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xmlns="" id="{459DCE85-B615-43BC-AAAF-E6E1131782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alphaModFix amt="70000"/>
            </a:blip>
            <a:srcRect t="44339" r="62832"/>
            <a:stretch/>
          </p:blipFill>
          <p:spPr>
            <a:xfrm>
              <a:off x="9692544" y="-3"/>
              <a:ext cx="2499455" cy="4074055"/>
            </a:xfrm>
            <a:prstGeom prst="rect">
              <a:avLst/>
            </a:prstGeom>
          </p:spPr>
        </p:pic>
        <p:pic>
          <p:nvPicPr>
            <p:cNvPr id="9" name="Picture 21">
              <a:extLst>
                <a:ext uri="{FF2B5EF4-FFF2-40B4-BE49-F238E27FC236}">
                  <a16:creationId xmlns:a16="http://schemas.microsoft.com/office/drawing/2014/main" xmlns="" id="{74AAE9EF-D845-43C4-B74C-27983F915C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alphaModFix amt="40000"/>
            </a:blip>
            <a:srcRect l="10250" b="76076"/>
            <a:stretch/>
          </p:blipFill>
          <p:spPr>
            <a:xfrm>
              <a:off x="780583" y="5218771"/>
              <a:ext cx="5649901" cy="1639229"/>
            </a:xfrm>
            <a:prstGeom prst="rect">
              <a:avLst/>
            </a:prstGeom>
          </p:spPr>
        </p:pic>
        <p:pic>
          <p:nvPicPr>
            <p:cNvPr id="10" name="Picture 20">
              <a:extLst>
                <a:ext uri="{FF2B5EF4-FFF2-40B4-BE49-F238E27FC236}">
                  <a16:creationId xmlns:a16="http://schemas.microsoft.com/office/drawing/2014/main" xmlns="" id="{4C4D3EA2-FDB9-4982-8F28-B5CE2263D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C6DE85FA-C8F1-49DA-9EC5-E40E8C3C572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052" y="2399193"/>
            <a:ext cx="6889896" cy="202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46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4BD375C4-E40B-4B29-BE91-3715260B6F02}"/>
              </a:ext>
            </a:extLst>
          </p:cNvPr>
          <p:cNvSpPr txBox="1"/>
          <p:nvPr userDrawn="1"/>
        </p:nvSpPr>
        <p:spPr>
          <a:xfrm>
            <a:off x="684213" y="637529"/>
            <a:ext cx="10741074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s-ES" sz="2400" dirty="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xmlns="" id="{072C455C-FDD7-41F9-B926-C877AEF7B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4213" y="1245860"/>
            <a:ext cx="10515600" cy="4696211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50000"/>
              </a:lnSpc>
              <a:buClr>
                <a:srgbClr val="FF7F53"/>
              </a:buClr>
              <a:buFont typeface="+mj-lt"/>
              <a:buAutoNum type="arabicPeriod"/>
              <a:defRPr sz="1800">
                <a:solidFill>
                  <a:schemeClr val="bg1"/>
                </a:solidFill>
                <a:latin typeface="AvenirNext LT Pro Light" panose="020B0403020202020204" pitchFamily="34" charset="0"/>
              </a:defRPr>
            </a:lvl1pPr>
            <a:lvl2pPr>
              <a:defRPr sz="1800">
                <a:solidFill>
                  <a:schemeClr val="bg1"/>
                </a:solidFill>
                <a:latin typeface="AvenirNext LT Pro Light" panose="020B0403020202020204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AvenirNext LT Pro Light" panose="020B040302020202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AvenirNext LT Pro Light" panose="020B0403020202020204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AvenirNext LT Pro Light" panose="020B0403020202020204" pitchFamily="34" charset="0"/>
              </a:defRPr>
            </a:lvl5pPr>
          </a:lstStyle>
          <a:p>
            <a:pPr lvl="0"/>
            <a:r>
              <a:rPr lang="es-ES" dirty="0"/>
              <a:t>Título 1</a:t>
            </a:r>
          </a:p>
          <a:p>
            <a:pPr lvl="0"/>
            <a:r>
              <a:rPr lang="es-ES" dirty="0"/>
              <a:t>Título 2</a:t>
            </a:r>
          </a:p>
          <a:p>
            <a:pPr lvl="0"/>
            <a:r>
              <a:rPr lang="es-ES" dirty="0"/>
              <a:t>Título 3</a:t>
            </a:r>
          </a:p>
          <a:p>
            <a:pPr lvl="0"/>
            <a:r>
              <a:rPr lang="es-ES" dirty="0"/>
              <a:t>Título 4</a:t>
            </a:r>
          </a:p>
          <a:p>
            <a:pPr lvl="0"/>
            <a:r>
              <a:rPr lang="es-ES" dirty="0"/>
              <a:t>…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xmlns="" id="{9C4E9174-BD85-4241-B671-2074F15EB395}"/>
              </a:ext>
            </a:extLst>
          </p:cNvPr>
          <p:cNvSpPr txBox="1"/>
          <p:nvPr userDrawn="1"/>
        </p:nvSpPr>
        <p:spPr>
          <a:xfrm>
            <a:off x="9923448" y="148166"/>
            <a:ext cx="2154252" cy="215444"/>
          </a:xfrm>
          <a:prstGeom prst="rect">
            <a:avLst/>
          </a:prstGeom>
          <a:effectLst>
            <a:glow rad="127000">
              <a:schemeClr val="accent1">
                <a:alpha val="69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s-ES" sz="800" dirty="0">
                <a:solidFill>
                  <a:srgbClr val="7ACBE0"/>
                </a:solidFill>
                <a:latin typeface="+mn-lt"/>
              </a:rPr>
              <a:t>CONFERENCIA ESRI ESPAÑA 2018</a:t>
            </a:r>
          </a:p>
        </p:txBody>
      </p:sp>
    </p:spTree>
    <p:extLst>
      <p:ext uri="{BB962C8B-B14F-4D97-AF65-F5344CB8AC3E}">
        <p14:creationId xmlns:p14="http://schemas.microsoft.com/office/powerpoint/2010/main" val="738374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1 (Poca inf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>
            <a:extLst>
              <a:ext uri="{FF2B5EF4-FFF2-40B4-BE49-F238E27FC236}">
                <a16:creationId xmlns:a16="http://schemas.microsoft.com/office/drawing/2014/main" xmlns="" id="{0DFBDE6D-0AB6-41B7-903B-6AF839207BC9}"/>
              </a:ext>
            </a:extLst>
          </p:cNvPr>
          <p:cNvGrpSpPr/>
          <p:nvPr userDrawn="1"/>
        </p:nvGrpSpPr>
        <p:grpSpPr>
          <a:xfrm>
            <a:off x="1" y="6385"/>
            <a:ext cx="12192001" cy="6858001"/>
            <a:chOff x="0" y="0"/>
            <a:chExt cx="12192001" cy="6858001"/>
          </a:xfrm>
        </p:grpSpPr>
        <p:pic>
          <p:nvPicPr>
            <p:cNvPr id="8" name="Picture 13">
              <a:extLst>
                <a:ext uri="{FF2B5EF4-FFF2-40B4-BE49-F238E27FC236}">
                  <a16:creationId xmlns:a16="http://schemas.microsoft.com/office/drawing/2014/main" xmlns="" id="{A82B727F-FEEC-4C08-A9B6-0AC25E740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xmlns="" id="{9820BF3E-5262-4391-BECE-998D99E02387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xmlns="" id="{E902BD6E-0ADE-4A9F-A77C-BFE4F44764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01055" y="3733729"/>
              <a:ext cx="6990945" cy="3124272"/>
            </a:xfrm>
            <a:prstGeom prst="rect">
              <a:avLst/>
            </a:prstGeom>
          </p:spPr>
        </p:pic>
        <p:pic>
          <p:nvPicPr>
            <p:cNvPr id="11" name="Picture 17">
              <a:extLst>
                <a:ext uri="{FF2B5EF4-FFF2-40B4-BE49-F238E27FC236}">
                  <a16:creationId xmlns:a16="http://schemas.microsoft.com/office/drawing/2014/main" xmlns="" id="{EF92709F-BBBE-4583-A8DB-73200CA46E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94826" y="5114180"/>
              <a:ext cx="3167012" cy="1743821"/>
            </a:xfrm>
            <a:prstGeom prst="rect">
              <a:avLst/>
            </a:prstGeom>
          </p:spPr>
        </p:pic>
        <p:sp>
          <p:nvSpPr>
            <p:cNvPr id="12" name="Rectangle 19">
              <a:extLst>
                <a:ext uri="{FF2B5EF4-FFF2-40B4-BE49-F238E27FC236}">
                  <a16:creationId xmlns:a16="http://schemas.microsoft.com/office/drawing/2014/main" xmlns="" id="{61AE21AB-E861-48F3-806B-B9D5B9259C8D}"/>
                </a:ext>
              </a:extLst>
            </p:cNvPr>
            <p:cNvSpPr/>
            <p:nvPr/>
          </p:nvSpPr>
          <p:spPr bwMode="auto">
            <a:xfrm>
              <a:off x="4215319" y="3255425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5" name="Título 1">
            <a:extLst>
              <a:ext uri="{FF2B5EF4-FFF2-40B4-BE49-F238E27FC236}">
                <a16:creationId xmlns:a16="http://schemas.microsoft.com/office/drawing/2014/main" xmlns="" id="{064903BB-EAC5-4D7E-A290-BBB98FA47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74044"/>
            <a:ext cx="10515600" cy="388637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AvenirNext LT Pro Medium" panose="020B0603020202020204" pitchFamily="34" charset="0"/>
              </a:defRPr>
            </a:lvl1pPr>
          </a:lstStyle>
          <a:p>
            <a:r>
              <a:rPr lang="es-ES" dirty="0"/>
              <a:t>Título</a:t>
            </a:r>
          </a:p>
        </p:txBody>
      </p:sp>
      <p:sp>
        <p:nvSpPr>
          <p:cNvPr id="16" name="Marcador de texto 6">
            <a:extLst>
              <a:ext uri="{FF2B5EF4-FFF2-40B4-BE49-F238E27FC236}">
                <a16:creationId xmlns:a16="http://schemas.microsoft.com/office/drawing/2014/main" xmlns="" id="{AA0EE4BC-DBEC-4812-8F8D-23465CDE96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062681"/>
            <a:ext cx="10515600" cy="2842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FF7F53"/>
                </a:solidFill>
                <a:latin typeface="AvenirNext LT Pro Light" panose="020B0403020202020204" pitchFamily="34" charset="0"/>
              </a:defRPr>
            </a:lvl1pPr>
            <a:lvl2pPr marL="457200" indent="0">
              <a:buNone/>
              <a:defRPr sz="1600">
                <a:solidFill>
                  <a:srgbClr val="00B0F0"/>
                </a:solidFill>
                <a:latin typeface="+mj-lt"/>
              </a:defRPr>
            </a:lvl2pPr>
            <a:lvl3pPr marL="914400" indent="0">
              <a:buNone/>
              <a:defRPr sz="1600">
                <a:solidFill>
                  <a:srgbClr val="00B0F0"/>
                </a:solidFill>
                <a:latin typeface="+mj-lt"/>
              </a:defRPr>
            </a:lvl3pPr>
            <a:lvl4pPr marL="1371600" indent="0">
              <a:buNone/>
              <a:defRPr sz="1600">
                <a:solidFill>
                  <a:srgbClr val="00B0F0"/>
                </a:solidFill>
                <a:latin typeface="+mj-lt"/>
              </a:defRPr>
            </a:lvl4pPr>
            <a:lvl5pPr marL="1828800" indent="0">
              <a:buNone/>
              <a:defRPr sz="1600">
                <a:solidFill>
                  <a:srgbClr val="00B0F0"/>
                </a:solidFill>
                <a:latin typeface="+mj-lt"/>
              </a:defRPr>
            </a:lvl5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xmlns="" id="{CD1B5AF3-B45B-470D-AB4A-EED58FDD94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1519238"/>
            <a:ext cx="10515600" cy="469621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AvenirNext LT Pro Light" panose="020B0403020202020204" pitchFamily="34" charset="0"/>
              </a:defRPr>
            </a:lvl1pPr>
            <a:lvl2pPr>
              <a:defRPr sz="1800">
                <a:solidFill>
                  <a:schemeClr val="bg1"/>
                </a:solidFill>
                <a:latin typeface="AvenirNext LT Pro Light" panose="020B0403020202020204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AvenirNext LT Pro Light" panose="020B040302020202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AvenirNext LT Pro Light" panose="020B0403020202020204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AvenirNext LT Pro Light" panose="020B0403020202020204" pitchFamily="34" charset="0"/>
              </a:defRPr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xmlns="" id="{88D1AD30-D4F6-4B9B-A7DD-BBD7B403C53B}"/>
              </a:ext>
            </a:extLst>
          </p:cNvPr>
          <p:cNvSpPr txBox="1"/>
          <p:nvPr userDrawn="1"/>
        </p:nvSpPr>
        <p:spPr>
          <a:xfrm>
            <a:off x="9923448" y="148166"/>
            <a:ext cx="2154252" cy="215444"/>
          </a:xfrm>
          <a:prstGeom prst="rect">
            <a:avLst/>
          </a:prstGeom>
          <a:effectLst>
            <a:glow rad="127000">
              <a:schemeClr val="accent1">
                <a:alpha val="69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s-ES" sz="800" dirty="0">
                <a:solidFill>
                  <a:srgbClr val="7ACBE0"/>
                </a:solidFill>
                <a:latin typeface="+mn-lt"/>
              </a:rPr>
              <a:t>CONFERENCIA ESRI ESPAÑA 2018</a:t>
            </a:r>
          </a:p>
        </p:txBody>
      </p:sp>
    </p:spTree>
    <p:extLst>
      <p:ext uri="{BB962C8B-B14F-4D97-AF65-F5344CB8AC3E}">
        <p14:creationId xmlns:p14="http://schemas.microsoft.com/office/powerpoint/2010/main" val="1417808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2 (Mucha inf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">
            <a:extLst>
              <a:ext uri="{FF2B5EF4-FFF2-40B4-BE49-F238E27FC236}">
                <a16:creationId xmlns:a16="http://schemas.microsoft.com/office/drawing/2014/main" xmlns="" id="{75934311-683C-4501-8EE1-CF1F24E02C5B}"/>
              </a:ext>
            </a:extLst>
          </p:cNvPr>
          <p:cNvGrpSpPr/>
          <p:nvPr userDrawn="1"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xmlns="" id="{F93573DF-98B7-48FE-8EF8-702E5ECC8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8" name="Rectangle 10">
              <a:extLst>
                <a:ext uri="{FF2B5EF4-FFF2-40B4-BE49-F238E27FC236}">
                  <a16:creationId xmlns:a16="http://schemas.microsoft.com/office/drawing/2014/main" xmlns="" id="{F6D94831-E37B-4E12-8F1C-B73C10077DD9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9" name="Picture 16">
              <a:extLst>
                <a:ext uri="{FF2B5EF4-FFF2-40B4-BE49-F238E27FC236}">
                  <a16:creationId xmlns:a16="http://schemas.microsoft.com/office/drawing/2014/main" xmlns="" id="{8CBDD507-AFF1-4499-AFEE-2B295BB53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20" name="Picture 17">
              <a:extLst>
                <a:ext uri="{FF2B5EF4-FFF2-40B4-BE49-F238E27FC236}">
                  <a16:creationId xmlns:a16="http://schemas.microsoft.com/office/drawing/2014/main" xmlns="" id="{F515CC60-6AE7-4028-9D90-FDBF2EC081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21" name="Rectangle 18">
              <a:extLst>
                <a:ext uri="{FF2B5EF4-FFF2-40B4-BE49-F238E27FC236}">
                  <a16:creationId xmlns:a16="http://schemas.microsoft.com/office/drawing/2014/main" xmlns="" id="{ABD798D9-B0F3-4761-9CD8-150DDAA5ECAB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5" name="Título 1">
            <a:extLst>
              <a:ext uri="{FF2B5EF4-FFF2-40B4-BE49-F238E27FC236}">
                <a16:creationId xmlns:a16="http://schemas.microsoft.com/office/drawing/2014/main" xmlns="" id="{064903BB-EAC5-4D7E-A290-BBB98FA47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74044"/>
            <a:ext cx="10515600" cy="388637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AvenirNext LT Pro Medium" panose="020B0603020202020204" pitchFamily="34" charset="0"/>
              </a:defRPr>
            </a:lvl1pPr>
          </a:lstStyle>
          <a:p>
            <a:r>
              <a:rPr lang="es-ES" dirty="0"/>
              <a:t>Título</a:t>
            </a:r>
          </a:p>
        </p:txBody>
      </p:sp>
      <p:sp>
        <p:nvSpPr>
          <p:cNvPr id="16" name="Marcador de texto 6">
            <a:extLst>
              <a:ext uri="{FF2B5EF4-FFF2-40B4-BE49-F238E27FC236}">
                <a16:creationId xmlns:a16="http://schemas.microsoft.com/office/drawing/2014/main" xmlns="" id="{AA0EE4BC-DBEC-4812-8F8D-23465CDE96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062681"/>
            <a:ext cx="10515600" cy="2842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FF7F53"/>
                </a:solidFill>
                <a:latin typeface="AvenirNext LT Pro Light" panose="020B0403020202020204" pitchFamily="34" charset="0"/>
              </a:defRPr>
            </a:lvl1pPr>
            <a:lvl2pPr marL="457200" indent="0">
              <a:buNone/>
              <a:defRPr sz="1600">
                <a:solidFill>
                  <a:srgbClr val="00B0F0"/>
                </a:solidFill>
                <a:latin typeface="+mj-lt"/>
              </a:defRPr>
            </a:lvl2pPr>
            <a:lvl3pPr marL="914400" indent="0">
              <a:buNone/>
              <a:defRPr sz="1600">
                <a:solidFill>
                  <a:srgbClr val="00B0F0"/>
                </a:solidFill>
                <a:latin typeface="+mj-lt"/>
              </a:defRPr>
            </a:lvl3pPr>
            <a:lvl4pPr marL="1371600" indent="0">
              <a:buNone/>
              <a:defRPr sz="1600">
                <a:solidFill>
                  <a:srgbClr val="00B0F0"/>
                </a:solidFill>
                <a:latin typeface="+mj-lt"/>
              </a:defRPr>
            </a:lvl4pPr>
            <a:lvl5pPr marL="1828800" indent="0">
              <a:buNone/>
              <a:defRPr sz="1600">
                <a:solidFill>
                  <a:srgbClr val="00B0F0"/>
                </a:solidFill>
                <a:latin typeface="+mj-lt"/>
              </a:defRPr>
            </a:lvl5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xmlns="" id="{CD1B5AF3-B45B-470D-AB4A-EED58FDD94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1519238"/>
            <a:ext cx="10515600" cy="469621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AvenirNext LT Pro Light" panose="020B0403020202020204" pitchFamily="34" charset="0"/>
              </a:defRPr>
            </a:lvl1pPr>
            <a:lvl2pPr>
              <a:defRPr sz="1800">
                <a:solidFill>
                  <a:schemeClr val="bg1"/>
                </a:solidFill>
                <a:latin typeface="AvenirNext LT Pro Light" panose="020B0403020202020204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AvenirNext LT Pro Light" panose="020B040302020202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AvenirNext LT Pro Light" panose="020B0403020202020204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AvenirNext LT Pro Light" panose="020B0403020202020204" pitchFamily="34" charset="0"/>
              </a:defRPr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xmlns="" id="{AF150A8D-5233-4A95-8D7A-5C89C493811C}"/>
              </a:ext>
            </a:extLst>
          </p:cNvPr>
          <p:cNvSpPr txBox="1"/>
          <p:nvPr userDrawn="1"/>
        </p:nvSpPr>
        <p:spPr>
          <a:xfrm>
            <a:off x="9923448" y="148166"/>
            <a:ext cx="2154252" cy="215444"/>
          </a:xfrm>
          <a:prstGeom prst="rect">
            <a:avLst/>
          </a:prstGeom>
          <a:effectLst>
            <a:glow rad="127000">
              <a:schemeClr val="accent1">
                <a:alpha val="69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s-ES" sz="800" dirty="0">
                <a:solidFill>
                  <a:srgbClr val="7ACBE0"/>
                </a:solidFill>
                <a:latin typeface="+mn-lt"/>
              </a:rPr>
              <a:t>CONFERENCIA ESRI ESPAÑA 2018</a:t>
            </a:r>
          </a:p>
        </p:txBody>
      </p:sp>
    </p:spTree>
    <p:extLst>
      <p:ext uri="{BB962C8B-B14F-4D97-AF65-F5344CB8AC3E}">
        <p14:creationId xmlns:p14="http://schemas.microsoft.com/office/powerpoint/2010/main" val="3839307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">
            <a:extLst>
              <a:ext uri="{FF2B5EF4-FFF2-40B4-BE49-F238E27FC236}">
                <a16:creationId xmlns:a16="http://schemas.microsoft.com/office/drawing/2014/main" xmlns="" id="{B30EDC99-CC93-4476-900C-BF33CED0227E}"/>
              </a:ext>
            </a:extLst>
          </p:cNvPr>
          <p:cNvGrpSpPr/>
          <p:nvPr userDrawn="1"/>
        </p:nvGrpSpPr>
        <p:grpSpPr>
          <a:xfrm>
            <a:off x="-3" y="-2"/>
            <a:ext cx="12192004" cy="6858002"/>
            <a:chOff x="-3" y="-2"/>
            <a:chExt cx="12192004" cy="6858002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xmlns="" id="{34018B97-3902-45FD-B78E-6A0217106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" name="Rectangle 1">
              <a:extLst>
                <a:ext uri="{FF2B5EF4-FFF2-40B4-BE49-F238E27FC236}">
                  <a16:creationId xmlns:a16="http://schemas.microsoft.com/office/drawing/2014/main" xmlns="" id="{44E69D61-3EE0-4C0D-AA96-00F63F1AB5A3}"/>
                </a:ext>
              </a:extLst>
            </p:cNvPr>
            <p:cNvSpPr/>
            <p:nvPr/>
          </p:nvSpPr>
          <p:spPr bwMode="auto">
            <a:xfrm>
              <a:off x="1" y="0"/>
              <a:ext cx="12192000" cy="6858000"/>
            </a:xfrm>
            <a:prstGeom prst="rect">
              <a:avLst/>
            </a:prstGeom>
            <a:gradFill flip="none" rotWithShape="1">
              <a:gsLst>
                <a:gs pos="35000">
                  <a:srgbClr val="00DFDD">
                    <a:alpha val="40000"/>
                  </a:srgbClr>
                </a:gs>
                <a:gs pos="61000">
                  <a:srgbClr val="00DFDD">
                    <a:alpha val="20000"/>
                  </a:srgbClr>
                </a:gs>
                <a:gs pos="100000">
                  <a:srgbClr val="00DFDD">
                    <a:alpha val="0"/>
                  </a:srgbClr>
                </a:gs>
                <a:gs pos="0">
                  <a:srgbClr val="00DFDD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0" name="Picture 22">
              <a:extLst>
                <a:ext uri="{FF2B5EF4-FFF2-40B4-BE49-F238E27FC236}">
                  <a16:creationId xmlns:a16="http://schemas.microsoft.com/office/drawing/2014/main" xmlns="" id="{22D9FF47-81EC-477F-88FF-2BFF1D3417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60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50000"/>
                      </a14:imgEffect>
                    </a14:imgLayer>
                  </a14:imgProps>
                </a:ext>
              </a:extLst>
            </a:blip>
            <a:srcRect l="66472" t="29354"/>
            <a:stretch/>
          </p:blipFill>
          <p:spPr>
            <a:xfrm>
              <a:off x="-1" y="-1"/>
              <a:ext cx="1877239" cy="4273710"/>
            </a:xfrm>
            <a:prstGeom prst="rect">
              <a:avLst/>
            </a:prstGeom>
          </p:spPr>
        </p:pic>
        <p:pic>
          <p:nvPicPr>
            <p:cNvPr id="11" name="Picture 12">
              <a:extLst>
                <a:ext uri="{FF2B5EF4-FFF2-40B4-BE49-F238E27FC236}">
                  <a16:creationId xmlns:a16="http://schemas.microsoft.com/office/drawing/2014/main" xmlns="" id="{EB619A79-167B-4748-A04C-C840D80A03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10000"/>
            </a:blip>
            <a:srcRect r="16105"/>
            <a:stretch/>
          </p:blipFill>
          <p:spPr>
            <a:xfrm>
              <a:off x="8213841" y="1591056"/>
              <a:ext cx="3978159" cy="5266944"/>
            </a:xfrm>
            <a:prstGeom prst="rect">
              <a:avLst/>
            </a:prstGeom>
            <a:effectLst>
              <a:outerShdw blurRad="1270000" dist="38100" dir="2700000" algn="tl" rotWithShape="0">
                <a:srgbClr val="00DFDD">
                  <a:alpha val="30000"/>
                </a:srgbClr>
              </a:outerShdw>
            </a:effectLst>
          </p:spPr>
        </p:pic>
        <p:pic>
          <p:nvPicPr>
            <p:cNvPr id="12" name="Picture 13">
              <a:extLst>
                <a:ext uri="{FF2B5EF4-FFF2-40B4-BE49-F238E27FC236}">
                  <a16:creationId xmlns:a16="http://schemas.microsoft.com/office/drawing/2014/main" xmlns="" id="{27B733F1-9341-4A8A-A01B-8696CD1B14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2122" b="20515"/>
            <a:stretch/>
          </p:blipFill>
          <p:spPr>
            <a:xfrm>
              <a:off x="8977525" y="3016014"/>
              <a:ext cx="3214475" cy="3841986"/>
            </a:xfrm>
            <a:prstGeom prst="rect">
              <a:avLst/>
            </a:prstGeom>
          </p:spPr>
        </p:pic>
        <p:pic>
          <p:nvPicPr>
            <p:cNvPr id="13" name="Picture 17">
              <a:extLst>
                <a:ext uri="{FF2B5EF4-FFF2-40B4-BE49-F238E27FC236}">
                  <a16:creationId xmlns:a16="http://schemas.microsoft.com/office/drawing/2014/main" xmlns="" id="{4E4FB145-784C-43DD-9089-72918DA8B2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70000"/>
            </a:blip>
            <a:srcRect l="13897" t="17646" r="12952" b="14049"/>
            <a:stretch/>
          </p:blipFill>
          <p:spPr>
            <a:xfrm>
              <a:off x="0" y="-2"/>
              <a:ext cx="1795989" cy="2116093"/>
            </a:xfrm>
            <a:prstGeom prst="rect">
              <a:avLst/>
            </a:prstGeom>
          </p:spPr>
        </p:pic>
        <p:pic>
          <p:nvPicPr>
            <p:cNvPr id="14" name="Picture 18">
              <a:extLst>
                <a:ext uri="{FF2B5EF4-FFF2-40B4-BE49-F238E27FC236}">
                  <a16:creationId xmlns:a16="http://schemas.microsoft.com/office/drawing/2014/main" xmlns="" id="{7CD9C675-0238-4EC1-9BFA-D72DFC34AC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25000"/>
            </a:blip>
            <a:srcRect l="51721" t="21184"/>
            <a:stretch/>
          </p:blipFill>
          <p:spPr>
            <a:xfrm>
              <a:off x="-3" y="-2"/>
              <a:ext cx="711967" cy="1343659"/>
            </a:xfrm>
            <a:prstGeom prst="rect">
              <a:avLst/>
            </a:prstGeom>
          </p:spPr>
        </p:pic>
      </p:grpSp>
      <p:sp>
        <p:nvSpPr>
          <p:cNvPr id="15" name="Título 1">
            <a:extLst>
              <a:ext uri="{FF2B5EF4-FFF2-40B4-BE49-F238E27FC236}">
                <a16:creationId xmlns:a16="http://schemas.microsoft.com/office/drawing/2014/main" xmlns="" id="{B94B16EB-EA68-4B4D-967C-9B4829B31B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82011"/>
            <a:ext cx="10515600" cy="72686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300">
                <a:solidFill>
                  <a:srgbClr val="FF7F53"/>
                </a:solidFill>
                <a:latin typeface="AvenirNext LT Pro Medium" panose="020B0603020202020204" pitchFamily="34" charset="0"/>
              </a:defRPr>
            </a:lvl1pPr>
          </a:lstStyle>
          <a:p>
            <a:r>
              <a:rPr lang="es-ES" dirty="0"/>
              <a:t>Título de la sección</a:t>
            </a:r>
          </a:p>
        </p:txBody>
      </p:sp>
      <p:sp>
        <p:nvSpPr>
          <p:cNvPr id="16" name="Marcador de texto 7">
            <a:extLst>
              <a:ext uri="{FF2B5EF4-FFF2-40B4-BE49-F238E27FC236}">
                <a16:creationId xmlns:a16="http://schemas.microsoft.com/office/drawing/2014/main" xmlns="" id="{596298DB-2287-4EA3-AA7E-2EB00BFFF0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508872"/>
            <a:ext cx="10515600" cy="862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AvenirNext LT Pro Light" panose="020B0403020202020204" pitchFamily="34" charset="0"/>
              </a:defRPr>
            </a:lvl1pPr>
            <a:lvl2pPr marL="457200" indent="0">
              <a:buNone/>
              <a:defRPr sz="2000">
                <a:solidFill>
                  <a:schemeClr val="bg1"/>
                </a:solidFill>
                <a:latin typeface="Avenir Next Cyr Light" panose="020B0403020202020204" pitchFamily="34" charset="0"/>
              </a:defRPr>
            </a:lvl2pPr>
            <a:lvl3pPr marL="914400" indent="0">
              <a:buNone/>
              <a:defRPr sz="2000">
                <a:solidFill>
                  <a:schemeClr val="bg1"/>
                </a:solidFill>
                <a:latin typeface="Avenir Next Cyr Light" panose="020B0403020202020204" pitchFamily="34" charset="0"/>
              </a:defRPr>
            </a:lvl3pPr>
            <a:lvl4pPr marL="1371600" indent="0">
              <a:buNone/>
              <a:defRPr sz="2000">
                <a:solidFill>
                  <a:schemeClr val="bg1"/>
                </a:solidFill>
                <a:latin typeface="Avenir Next Cyr Light" panose="020B0403020202020204" pitchFamily="34" charset="0"/>
              </a:defRPr>
            </a:lvl4pPr>
            <a:lvl5pPr marL="1828800" indent="0">
              <a:buNone/>
              <a:defRPr sz="2000">
                <a:solidFill>
                  <a:schemeClr val="bg1"/>
                </a:solidFill>
                <a:latin typeface="Avenir Next Cyr Light" panose="020B0403020202020204" pitchFamily="34" charset="0"/>
              </a:defRPr>
            </a:lvl5pPr>
          </a:lstStyle>
          <a:p>
            <a:pPr lvl="0"/>
            <a:r>
              <a:rPr lang="es-ES" dirty="0"/>
              <a:t>Subtítulo (opcional)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xmlns="" id="{A63A1996-FD37-4BE3-8205-2DEE618FF69D}"/>
              </a:ext>
            </a:extLst>
          </p:cNvPr>
          <p:cNvSpPr txBox="1"/>
          <p:nvPr userDrawn="1"/>
        </p:nvSpPr>
        <p:spPr>
          <a:xfrm>
            <a:off x="9923448" y="148166"/>
            <a:ext cx="2154252" cy="215444"/>
          </a:xfrm>
          <a:prstGeom prst="rect">
            <a:avLst/>
          </a:prstGeom>
          <a:effectLst>
            <a:glow rad="127000">
              <a:schemeClr val="accent1">
                <a:alpha val="69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s-ES" sz="800" dirty="0">
                <a:solidFill>
                  <a:srgbClr val="7ACBE0"/>
                </a:solidFill>
                <a:latin typeface="+mn-lt"/>
              </a:rPr>
              <a:t>CONFERENCIA ESRI ESPAÑA 2018</a:t>
            </a:r>
          </a:p>
        </p:txBody>
      </p:sp>
    </p:spTree>
    <p:extLst>
      <p:ext uri="{BB962C8B-B14F-4D97-AF65-F5344CB8AC3E}">
        <p14:creationId xmlns:p14="http://schemas.microsoft.com/office/powerpoint/2010/main" val="1796758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">
            <a:extLst>
              <a:ext uri="{FF2B5EF4-FFF2-40B4-BE49-F238E27FC236}">
                <a16:creationId xmlns:a16="http://schemas.microsoft.com/office/drawing/2014/main" xmlns="" id="{C4C3250B-2640-40F8-B3CF-486230B86F44}"/>
              </a:ext>
            </a:extLst>
          </p:cNvPr>
          <p:cNvGrpSpPr/>
          <p:nvPr userDrawn="1"/>
        </p:nvGrpSpPr>
        <p:grpSpPr>
          <a:xfrm>
            <a:off x="-1" y="0"/>
            <a:ext cx="12192002" cy="6858000"/>
            <a:chOff x="-1" y="0"/>
            <a:chExt cx="12192002" cy="6858000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xmlns="" id="{512CF4B6-85B4-43EE-A258-47412173C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xmlns="" id="{DCDC1439-761D-4CD0-A089-31F65580CD3A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0" name="Content Placeholder 6">
              <a:extLst>
                <a:ext uri="{FF2B5EF4-FFF2-40B4-BE49-F238E27FC236}">
                  <a16:creationId xmlns:a16="http://schemas.microsoft.com/office/drawing/2014/main" xmlns="" id="{88F834AA-CED6-4033-B5F4-AD2D09E91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</a:blip>
            <a:stretch>
              <a:fillRect/>
            </a:stretch>
          </p:blipFill>
          <p:spPr>
            <a:xfrm>
              <a:off x="-1" y="6386"/>
              <a:ext cx="7003873" cy="6851614"/>
            </a:xfrm>
            <a:prstGeom prst="rect">
              <a:avLst/>
            </a:prstGeom>
          </p:spPr>
        </p:pic>
      </p:grp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xmlns="" id="{CA5FB3D3-E002-43E2-BB21-B4F518B59F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2536" y="1757362"/>
            <a:ext cx="5943600" cy="3343275"/>
          </a:xfrm>
          <a:prstGeom prst="rect">
            <a:avLst/>
          </a:prstGeom>
          <a:solidFill>
            <a:schemeClr val="bg1"/>
          </a:solidFill>
        </p:spPr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xmlns="" id="{6D1CF29D-CDB2-4C1E-8BB7-ABD7D754F5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03872" y="2071884"/>
            <a:ext cx="4505592" cy="1357116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solidFill>
                  <a:srgbClr val="FF7F53"/>
                </a:solidFill>
                <a:latin typeface="AvenirNext LT Pro Medium" panose="020B0603020202020204" pitchFamily="34" charset="0"/>
              </a:defRPr>
            </a:lvl1pPr>
          </a:lstStyle>
          <a:p>
            <a:r>
              <a:rPr lang="es-ES" dirty="0"/>
              <a:t>Título de la Demo</a:t>
            </a:r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xmlns="" id="{A8609622-E1F3-4CBE-868A-1530D530F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03872" y="3435385"/>
            <a:ext cx="4505592" cy="862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AvenirNext LT Pro Light" panose="020B0403020202020204" pitchFamily="34" charset="0"/>
              </a:defRPr>
            </a:lvl1pPr>
            <a:lvl2pPr marL="457200" indent="0">
              <a:buNone/>
              <a:defRPr sz="2000">
                <a:solidFill>
                  <a:schemeClr val="bg1"/>
                </a:solidFill>
                <a:latin typeface="Avenir Next Cyr Light" panose="020B0403020202020204" pitchFamily="34" charset="0"/>
              </a:defRPr>
            </a:lvl2pPr>
            <a:lvl3pPr marL="914400" indent="0">
              <a:buNone/>
              <a:defRPr sz="2000">
                <a:solidFill>
                  <a:schemeClr val="bg1"/>
                </a:solidFill>
                <a:latin typeface="Avenir Next Cyr Light" panose="020B0403020202020204" pitchFamily="34" charset="0"/>
              </a:defRPr>
            </a:lvl3pPr>
            <a:lvl4pPr marL="1371600" indent="0">
              <a:buNone/>
              <a:defRPr sz="2000">
                <a:solidFill>
                  <a:schemeClr val="bg1"/>
                </a:solidFill>
                <a:latin typeface="Avenir Next Cyr Light" panose="020B0403020202020204" pitchFamily="34" charset="0"/>
              </a:defRPr>
            </a:lvl4pPr>
            <a:lvl5pPr marL="1828800" indent="0">
              <a:buNone/>
              <a:defRPr sz="2000">
                <a:solidFill>
                  <a:schemeClr val="bg1"/>
                </a:solidFill>
                <a:latin typeface="Avenir Next Cyr Light" panose="020B0403020202020204" pitchFamily="34" charset="0"/>
              </a:defRPr>
            </a:lvl5pPr>
          </a:lstStyle>
          <a:p>
            <a:pPr lvl="0"/>
            <a:r>
              <a:rPr lang="es-ES" dirty="0"/>
              <a:t>Subtítulo (opcional)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xmlns="" id="{1A8694A3-B756-4CBE-A9A9-A536D4F657CA}"/>
              </a:ext>
            </a:extLst>
          </p:cNvPr>
          <p:cNvSpPr txBox="1"/>
          <p:nvPr userDrawn="1"/>
        </p:nvSpPr>
        <p:spPr>
          <a:xfrm>
            <a:off x="9923448" y="148166"/>
            <a:ext cx="2154252" cy="215444"/>
          </a:xfrm>
          <a:prstGeom prst="rect">
            <a:avLst/>
          </a:prstGeom>
          <a:effectLst>
            <a:glow rad="127000">
              <a:schemeClr val="accent1">
                <a:alpha val="69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s-ES" sz="800" dirty="0">
                <a:solidFill>
                  <a:srgbClr val="7ACBE0"/>
                </a:solidFill>
                <a:latin typeface="+mn-lt"/>
              </a:rPr>
              <a:t>CONFERENCIA ESRI ESPAÑA 2018</a:t>
            </a:r>
          </a:p>
        </p:txBody>
      </p:sp>
    </p:spTree>
    <p:extLst>
      <p:ext uri="{BB962C8B-B14F-4D97-AF65-F5344CB8AC3E}">
        <p14:creationId xmlns:p14="http://schemas.microsoft.com/office/powerpoint/2010/main" val="6693325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xmlns="" id="{CA5FB3D3-E002-43E2-BB21-B4F518B59F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</p:spPr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xmlns="" id="{AD48DBF9-453E-4CC6-AB67-29A60692A0F7}"/>
              </a:ext>
            </a:extLst>
          </p:cNvPr>
          <p:cNvSpPr txBox="1"/>
          <p:nvPr userDrawn="1"/>
        </p:nvSpPr>
        <p:spPr>
          <a:xfrm>
            <a:off x="9923448" y="148166"/>
            <a:ext cx="2154252" cy="215444"/>
          </a:xfrm>
          <a:prstGeom prst="rect">
            <a:avLst/>
          </a:prstGeom>
          <a:effectLst>
            <a:glow rad="127000">
              <a:schemeClr val="accent1">
                <a:alpha val="69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s-ES" sz="800" dirty="0">
                <a:solidFill>
                  <a:srgbClr val="7ACBE0"/>
                </a:solidFill>
                <a:latin typeface="+mn-lt"/>
              </a:rPr>
              <a:t>CONFERENCIA ESRI ESPAÑA 2018</a:t>
            </a:r>
          </a:p>
        </p:txBody>
      </p:sp>
    </p:spTree>
    <p:extLst>
      <p:ext uri="{BB962C8B-B14F-4D97-AF65-F5344CB8AC3E}">
        <p14:creationId xmlns:p14="http://schemas.microsoft.com/office/powerpoint/2010/main" val="93502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xmlns="" id="{CA5FB3D3-E002-43E2-BB21-B4F518B59F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" name="Picture 12">
            <a:extLst>
              <a:ext uri="{FF2B5EF4-FFF2-40B4-BE49-F238E27FC236}">
                <a16:creationId xmlns:a16="http://schemas.microsoft.com/office/drawing/2014/main" xmlns="" id="{F44EFB1D-D246-41DE-96C6-118CE3AFE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r="16105"/>
          <a:stretch/>
        </p:blipFill>
        <p:spPr>
          <a:xfrm>
            <a:off x="8213841" y="1591056"/>
            <a:ext cx="3978159" cy="5266944"/>
          </a:xfrm>
          <a:prstGeom prst="rect">
            <a:avLst/>
          </a:prstGeom>
          <a:effectLst>
            <a:outerShdw blurRad="1270000" dist="38100" dir="2700000" algn="tl" rotWithShape="0">
              <a:srgbClr val="00DFDD">
                <a:alpha val="30000"/>
              </a:srgbClr>
            </a:outerShdw>
          </a:effectLst>
        </p:spPr>
      </p:pic>
      <p:pic>
        <p:nvPicPr>
          <p:cNvPr id="4" name="Picture 13">
            <a:extLst>
              <a:ext uri="{FF2B5EF4-FFF2-40B4-BE49-F238E27FC236}">
                <a16:creationId xmlns:a16="http://schemas.microsoft.com/office/drawing/2014/main" xmlns="" id="{9159938D-3620-45C5-AB00-ECE1953487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122" b="20515"/>
          <a:stretch/>
        </p:blipFill>
        <p:spPr>
          <a:xfrm>
            <a:off x="8977525" y="3016014"/>
            <a:ext cx="3214475" cy="384198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D2F1BF81-2939-4849-9295-C742F3EA3E09}"/>
              </a:ext>
            </a:extLst>
          </p:cNvPr>
          <p:cNvSpPr txBox="1"/>
          <p:nvPr userDrawn="1"/>
        </p:nvSpPr>
        <p:spPr>
          <a:xfrm>
            <a:off x="9923448" y="148166"/>
            <a:ext cx="2154252" cy="215444"/>
          </a:xfrm>
          <a:prstGeom prst="rect">
            <a:avLst/>
          </a:prstGeom>
          <a:effectLst>
            <a:glow rad="127000">
              <a:schemeClr val="accent1">
                <a:alpha val="69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s-ES" sz="800" dirty="0">
                <a:solidFill>
                  <a:srgbClr val="7ACBE0"/>
                </a:solidFill>
                <a:latin typeface="+mn-lt"/>
              </a:rPr>
              <a:t>CONFERENCIA ESRI ESPAÑA 2018</a:t>
            </a:r>
          </a:p>
        </p:txBody>
      </p:sp>
    </p:spTree>
    <p:extLst>
      <p:ext uri="{BB962C8B-B14F-4D97-AF65-F5344CB8AC3E}">
        <p14:creationId xmlns:p14="http://schemas.microsoft.com/office/powerpoint/2010/main" val="1799439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nencias relaciona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0">
            <a:extLst>
              <a:ext uri="{FF2B5EF4-FFF2-40B4-BE49-F238E27FC236}">
                <a16:creationId xmlns:a16="http://schemas.microsoft.com/office/drawing/2014/main" xmlns="" id="{5E261E6C-5B63-49FC-9F0E-CCCA7F2D9847}"/>
              </a:ext>
            </a:extLst>
          </p:cNvPr>
          <p:cNvSpPr txBox="1"/>
          <p:nvPr userDrawn="1"/>
        </p:nvSpPr>
        <p:spPr>
          <a:xfrm>
            <a:off x="914399" y="1394857"/>
            <a:ext cx="3116687" cy="274411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1400" dirty="0">
                <a:solidFill>
                  <a:srgbClr val="FF7F53"/>
                </a:solidFill>
                <a:ea typeface="+mn-ea"/>
                <a:cs typeface="+mn-cs"/>
              </a:rPr>
              <a:t>SESIÓN</a:t>
            </a: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xmlns="" id="{D078626D-2D8C-433A-8590-F2E122411C19}"/>
              </a:ext>
            </a:extLst>
          </p:cNvPr>
          <p:cNvSpPr txBox="1"/>
          <p:nvPr userDrawn="1"/>
        </p:nvSpPr>
        <p:spPr>
          <a:xfrm>
            <a:off x="4443216" y="1394857"/>
            <a:ext cx="3116687" cy="274411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1400" dirty="0">
                <a:solidFill>
                  <a:srgbClr val="FF7F53"/>
                </a:solidFill>
                <a:ea typeface="+mn-ea"/>
                <a:cs typeface="+mn-cs"/>
              </a:rPr>
              <a:t>SALA</a:t>
            </a: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xmlns="" id="{185F4FC4-6996-401E-A702-A3FB105A46AF}"/>
              </a:ext>
            </a:extLst>
          </p:cNvPr>
          <p:cNvSpPr txBox="1"/>
          <p:nvPr userDrawn="1"/>
        </p:nvSpPr>
        <p:spPr>
          <a:xfrm>
            <a:off x="7965594" y="1394857"/>
            <a:ext cx="3116687" cy="274411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1400" dirty="0">
                <a:solidFill>
                  <a:srgbClr val="FF7F53"/>
                </a:solidFill>
                <a:ea typeface="+mn-ea"/>
                <a:cs typeface="+mn-cs"/>
              </a:rPr>
              <a:t>HORARIO</a:t>
            </a:r>
          </a:p>
        </p:txBody>
      </p:sp>
      <p:cxnSp>
        <p:nvCxnSpPr>
          <p:cNvPr id="23" name="Straight Connector 15">
            <a:extLst>
              <a:ext uri="{FF2B5EF4-FFF2-40B4-BE49-F238E27FC236}">
                <a16:creationId xmlns:a16="http://schemas.microsoft.com/office/drawing/2014/main" xmlns="" id="{8108116F-6403-4286-A88C-7BE5A7E7534E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4179783" y="1102836"/>
            <a:ext cx="54148" cy="5310843"/>
          </a:xfrm>
          <a:prstGeom prst="line">
            <a:avLst/>
          </a:prstGeom>
          <a:noFill/>
          <a:ln w="3175" cap="flat" cmpd="sng" algn="ctr">
            <a:solidFill>
              <a:srgbClr val="FF7F53">
                <a:alpha val="3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16">
            <a:extLst>
              <a:ext uri="{FF2B5EF4-FFF2-40B4-BE49-F238E27FC236}">
                <a16:creationId xmlns:a16="http://schemas.microsoft.com/office/drawing/2014/main" xmlns="" id="{3E78E837-3EFE-4529-B0A6-7C3D21DCEC9C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7704806" y="1102836"/>
            <a:ext cx="54148" cy="5310843"/>
          </a:xfrm>
          <a:prstGeom prst="line">
            <a:avLst/>
          </a:prstGeom>
          <a:noFill/>
          <a:ln w="12700" cap="flat" cmpd="sng" algn="ctr">
            <a:solidFill>
              <a:srgbClr val="FF7F53">
                <a:alpha val="3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17">
            <a:extLst>
              <a:ext uri="{FF2B5EF4-FFF2-40B4-BE49-F238E27FC236}">
                <a16:creationId xmlns:a16="http://schemas.microsoft.com/office/drawing/2014/main" xmlns="" id="{E4EF7380-6767-49F3-BC60-039C12226E32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4213" y="1669268"/>
            <a:ext cx="10593387" cy="0"/>
          </a:xfrm>
          <a:prstGeom prst="line">
            <a:avLst/>
          </a:prstGeom>
          <a:noFill/>
          <a:ln w="12700" cap="flat" cmpd="sng" algn="ctr">
            <a:solidFill>
              <a:srgbClr val="FF7F53">
                <a:alpha val="3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18">
            <a:extLst>
              <a:ext uri="{FF2B5EF4-FFF2-40B4-BE49-F238E27FC236}">
                <a16:creationId xmlns:a16="http://schemas.microsoft.com/office/drawing/2014/main" xmlns="" id="{469E3515-F222-4284-9CD2-F81A2D975853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4237840" y="1102836"/>
            <a:ext cx="54148" cy="5310843"/>
          </a:xfrm>
          <a:prstGeom prst="line">
            <a:avLst/>
          </a:prstGeom>
          <a:noFill/>
          <a:ln w="3175" cap="flat" cmpd="sng" algn="ctr">
            <a:solidFill>
              <a:srgbClr val="FF7F53">
                <a:alpha val="3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19">
            <a:extLst>
              <a:ext uri="{FF2B5EF4-FFF2-40B4-BE49-F238E27FC236}">
                <a16:creationId xmlns:a16="http://schemas.microsoft.com/office/drawing/2014/main" xmlns="" id="{04D806F7-BC12-4778-9F65-B0FA4BD093F2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7762863" y="1102836"/>
            <a:ext cx="54148" cy="5310843"/>
          </a:xfrm>
          <a:prstGeom prst="line">
            <a:avLst/>
          </a:prstGeom>
          <a:noFill/>
          <a:ln w="12700" cap="flat" cmpd="sng" algn="ctr">
            <a:solidFill>
              <a:srgbClr val="FF7F53">
                <a:alpha val="3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Marcador de texto 36">
            <a:extLst>
              <a:ext uri="{FF2B5EF4-FFF2-40B4-BE49-F238E27FC236}">
                <a16:creationId xmlns:a16="http://schemas.microsoft.com/office/drawing/2014/main" xmlns="" id="{170A4042-872E-4629-879E-C4E85310F9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913" y="1864125"/>
            <a:ext cx="3152775" cy="2746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Título ponencia</a:t>
            </a:r>
          </a:p>
        </p:txBody>
      </p:sp>
      <p:sp>
        <p:nvSpPr>
          <p:cNvPr id="38" name="Marcador de texto 36">
            <a:extLst>
              <a:ext uri="{FF2B5EF4-FFF2-40B4-BE49-F238E27FC236}">
                <a16:creationId xmlns:a16="http://schemas.microsoft.com/office/drawing/2014/main" xmlns="" id="{8DA87C43-9EF8-49BF-A094-934620EC78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91988" y="1864125"/>
            <a:ext cx="3152775" cy="274638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Sala 104</a:t>
            </a:r>
          </a:p>
        </p:txBody>
      </p:sp>
      <p:sp>
        <p:nvSpPr>
          <p:cNvPr id="39" name="Marcador de texto 36">
            <a:extLst>
              <a:ext uri="{FF2B5EF4-FFF2-40B4-BE49-F238E27FC236}">
                <a16:creationId xmlns:a16="http://schemas.microsoft.com/office/drawing/2014/main" xmlns="" id="{C31ABC20-56ED-4BEB-B6A5-064D8D6F12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17011" y="1864125"/>
            <a:ext cx="3152775" cy="274638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12:00-13:00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xmlns="" id="{EA92D1F3-90C3-4427-B408-A633B05EE88C}"/>
              </a:ext>
            </a:extLst>
          </p:cNvPr>
          <p:cNvSpPr txBox="1"/>
          <p:nvPr userDrawn="1"/>
        </p:nvSpPr>
        <p:spPr>
          <a:xfrm>
            <a:off x="9923448" y="148166"/>
            <a:ext cx="2154252" cy="215444"/>
          </a:xfrm>
          <a:prstGeom prst="rect">
            <a:avLst/>
          </a:prstGeom>
          <a:effectLst>
            <a:glow rad="127000">
              <a:schemeClr val="accent1">
                <a:alpha val="69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s-ES" sz="800" dirty="0">
                <a:solidFill>
                  <a:srgbClr val="7ACBE0"/>
                </a:solidFill>
                <a:latin typeface="+mn-lt"/>
              </a:rPr>
              <a:t>CONFERENCIA ESRI ESPAÑA 2018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xmlns="" id="{8FFB146C-6961-4511-8902-AE3B49F8FC9D}"/>
              </a:ext>
            </a:extLst>
          </p:cNvPr>
          <p:cNvSpPr txBox="1"/>
          <p:nvPr userDrawn="1"/>
        </p:nvSpPr>
        <p:spPr>
          <a:xfrm>
            <a:off x="684213" y="637529"/>
            <a:ext cx="10741074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s-ES" sz="2400" dirty="0">
                <a:solidFill>
                  <a:schemeClr val="bg1"/>
                </a:solidFill>
                <a:latin typeface="+mj-lt"/>
              </a:rPr>
              <a:t>Otras ponencias relacionadas</a:t>
            </a:r>
          </a:p>
        </p:txBody>
      </p:sp>
    </p:spTree>
    <p:extLst>
      <p:ext uri="{BB962C8B-B14F-4D97-AF65-F5344CB8AC3E}">
        <p14:creationId xmlns:p14="http://schemas.microsoft.com/office/powerpoint/2010/main" val="289440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jpg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">
            <a:extLst>
              <a:ext uri="{FF2B5EF4-FFF2-40B4-BE49-F238E27FC236}">
                <a16:creationId xmlns:a16="http://schemas.microsoft.com/office/drawing/2014/main" xmlns="" id="{1C5E2F0B-B789-4F30-9727-EEE5347232B2}"/>
              </a:ext>
            </a:extLst>
          </p:cNvPr>
          <p:cNvGrpSpPr/>
          <p:nvPr userDrawn="1"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8" name="Picture 13">
              <a:extLst>
                <a:ext uri="{FF2B5EF4-FFF2-40B4-BE49-F238E27FC236}">
                  <a16:creationId xmlns:a16="http://schemas.microsoft.com/office/drawing/2014/main" xmlns="" id="{331EE967-C87E-4C46-94A8-148DF4516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xmlns="" id="{370689E6-9D53-4707-9CA7-FAAC6ABFED98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xmlns="" id="{5742EFE7-1A75-41D0-B828-7E0CCBF2C7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1" name="Picture 17">
              <a:extLst>
                <a:ext uri="{FF2B5EF4-FFF2-40B4-BE49-F238E27FC236}">
                  <a16:creationId xmlns:a16="http://schemas.microsoft.com/office/drawing/2014/main" xmlns="" id="{A716C94B-B9F4-4216-A185-965D1EBB3A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2" name="Rectangle 18">
              <a:extLst>
                <a:ext uri="{FF2B5EF4-FFF2-40B4-BE49-F238E27FC236}">
                  <a16:creationId xmlns:a16="http://schemas.microsoft.com/office/drawing/2014/main" xmlns="" id="{DC62C67E-6813-453D-8DB0-FD9B0B47E11D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xmlns="" id="{7CEC5D37-C9CD-400E-92EF-0CBAFB117D75}"/>
              </a:ext>
            </a:extLst>
          </p:cNvPr>
          <p:cNvSpPr txBox="1"/>
          <p:nvPr userDrawn="1"/>
        </p:nvSpPr>
        <p:spPr>
          <a:xfrm>
            <a:off x="9923448" y="148166"/>
            <a:ext cx="2154252" cy="215444"/>
          </a:xfrm>
          <a:prstGeom prst="rect">
            <a:avLst/>
          </a:prstGeom>
          <a:effectLst>
            <a:glow rad="127000">
              <a:schemeClr val="accent1">
                <a:alpha val="69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s-ES" sz="800" dirty="0">
                <a:solidFill>
                  <a:srgbClr val="7ACBE0"/>
                </a:solidFill>
                <a:latin typeface="+mn-lt"/>
              </a:rPr>
              <a:t>CONFERENCIA ESRI ESPAÑA 2018</a:t>
            </a:r>
          </a:p>
        </p:txBody>
      </p:sp>
    </p:spTree>
    <p:extLst>
      <p:ext uri="{BB962C8B-B14F-4D97-AF65-F5344CB8AC3E}">
        <p14:creationId xmlns:p14="http://schemas.microsoft.com/office/powerpoint/2010/main" val="493040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50" r:id="rId3"/>
    <p:sldLayoutId id="2147483660" r:id="rId4"/>
    <p:sldLayoutId id="2147483649" r:id="rId5"/>
    <p:sldLayoutId id="2147483651" r:id="rId6"/>
    <p:sldLayoutId id="2147483663" r:id="rId7"/>
    <p:sldLayoutId id="2147483664" r:id="rId8"/>
    <p:sldLayoutId id="2147483652" r:id="rId9"/>
    <p:sldLayoutId id="2147483655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4">
            <a:extLst>
              <a:ext uri="{FF2B5EF4-FFF2-40B4-BE49-F238E27FC236}">
                <a16:creationId xmlns:a16="http://schemas.microsoft.com/office/drawing/2014/main" xmlns="" id="{11DE42BF-C720-409D-AB19-B21C3A66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Power</a:t>
            </a:r>
            <a:r>
              <a:rPr lang="es-ES" dirty="0" smtClean="0"/>
              <a:t> </a:t>
            </a:r>
            <a:r>
              <a:rPr lang="es-ES" dirty="0" err="1" smtClean="0"/>
              <a:t>Debugging</a:t>
            </a:r>
            <a:r>
              <a:rPr lang="es-ES" dirty="0" smtClean="0"/>
              <a:t> JavaScript</a:t>
            </a:r>
            <a:endParaRPr lang="es-ES" dirty="0"/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xmlns="" id="{635F07B0-28D9-4910-8446-FF504952A1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 smtClean="0"/>
              <a:t>JORGE BARRACHINA GUTIÉRREZ | DEVELOPER RELATIONS</a:t>
            </a:r>
            <a:endParaRPr lang="es-ES" dirty="0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xmlns="" id="{17750DC2-79C9-415D-A105-EA143A93A3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ESRI ESPAÑA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8150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D3FD2087-040F-4F3B-BFE0-7B2A28C23D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 err="1" smtClean="0"/>
              <a:t>TroubleShooting</a:t>
            </a:r>
            <a:endParaRPr lang="es-ES" dirty="0" smtClean="0"/>
          </a:p>
          <a:p>
            <a:r>
              <a:rPr lang="es-ES" dirty="0" smtClean="0"/>
              <a:t>JavaScript - </a:t>
            </a:r>
            <a:r>
              <a:rPr lang="es-ES" dirty="0" err="1" smtClean="0"/>
              <a:t>Breakpoints</a:t>
            </a:r>
            <a:endParaRPr lang="es-ES" dirty="0" smtClean="0"/>
          </a:p>
          <a:p>
            <a:pPr lvl="1"/>
            <a:r>
              <a:rPr lang="es-ES" dirty="0" smtClean="0"/>
              <a:t>XHR </a:t>
            </a:r>
            <a:r>
              <a:rPr lang="es-ES" dirty="0"/>
              <a:t>(AJAX)</a:t>
            </a:r>
          </a:p>
          <a:p>
            <a:pPr lvl="1"/>
            <a:r>
              <a:rPr lang="es-ES" dirty="0"/>
              <a:t>DOM </a:t>
            </a:r>
            <a:endParaRPr lang="es-ES" dirty="0" smtClean="0"/>
          </a:p>
          <a:p>
            <a:pPr lvl="1"/>
            <a:r>
              <a:rPr lang="es-ES" dirty="0" err="1" smtClean="0"/>
              <a:t>MonitorEvents</a:t>
            </a:r>
            <a:endParaRPr lang="es-ES" dirty="0" smtClean="0"/>
          </a:p>
          <a:p>
            <a:pPr lvl="1"/>
            <a:r>
              <a:rPr lang="es-ES" dirty="0" err="1"/>
              <a:t>Function</a:t>
            </a:r>
            <a:r>
              <a:rPr lang="es-ES" dirty="0"/>
              <a:t> (</a:t>
            </a:r>
            <a:r>
              <a:rPr lang="es-ES" dirty="0" err="1"/>
              <a:t>debug</a:t>
            </a:r>
            <a:r>
              <a:rPr lang="es-ES" dirty="0" smtClean="0"/>
              <a:t>)</a:t>
            </a: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96808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TROUBLESHOOTING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CONSEJOS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15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>
            <a:extLst>
              <a:ext uri="{FF2B5EF4-FFF2-40B4-BE49-F238E27FC236}">
                <a16:creationId xmlns:a16="http://schemas.microsoft.com/office/drawing/2014/main" xmlns="" id="{4EAD93F7-AAAE-4124-87D5-B31105022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TROUBLESHOOTING</a:t>
            </a:r>
            <a:endParaRPr lang="es-ES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xmlns="" id="{615A4FA0-D8B5-4461-B09E-673B3B9523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smtClean="0"/>
              <a:t>IDEAS PRINCIPALES</a:t>
            </a:r>
            <a:endParaRPr lang="es-ES" dirty="0"/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xmlns="" id="{C5AA2D58-E130-4164-8BE1-9F35476E4A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es-ES" b="1" dirty="0" smtClean="0"/>
              <a:t>ACOTAR EL ERROR</a:t>
            </a:r>
          </a:p>
          <a:p>
            <a:pPr lvl="1">
              <a:lnSpc>
                <a:spcPct val="300000"/>
              </a:lnSpc>
            </a:pPr>
            <a:r>
              <a:rPr lang="es-ES" dirty="0" smtClean="0"/>
              <a:t>¿ ES UN PROBLEMA DE</a:t>
            </a:r>
            <a:r>
              <a:rPr lang="mr-IN" dirty="0" smtClean="0"/>
              <a:t>…</a:t>
            </a:r>
            <a:r>
              <a:rPr lang="es-ES" dirty="0" smtClean="0"/>
              <a:t> ?  RED / TIEMPO (EVENTOS) / DATOS / TYPO </a:t>
            </a:r>
          </a:p>
          <a:p>
            <a:pPr>
              <a:lnSpc>
                <a:spcPct val="300000"/>
              </a:lnSpc>
            </a:pPr>
            <a:r>
              <a:rPr lang="es-ES" b="1" dirty="0" smtClean="0"/>
              <a:t>EL CONTEXTO </a:t>
            </a:r>
            <a:r>
              <a:rPr lang="es-ES" dirty="0" smtClean="0"/>
              <a:t>:  FRONTEND / BACKEND / BASE DE DATOS</a:t>
            </a:r>
          </a:p>
          <a:p>
            <a:pPr>
              <a:lnSpc>
                <a:spcPct val="300000"/>
              </a:lnSpc>
            </a:pPr>
            <a:r>
              <a:rPr lang="es-ES" dirty="0" smtClean="0"/>
              <a:t>SI ES UN “BUG” -&gt; CÓMO REPORTARLO </a:t>
            </a:r>
          </a:p>
        </p:txBody>
      </p:sp>
    </p:spTree>
    <p:extLst>
      <p:ext uri="{BB962C8B-B14F-4D97-AF65-F5344CB8AC3E}">
        <p14:creationId xmlns:p14="http://schemas.microsoft.com/office/powerpoint/2010/main" val="3852513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41400"/>
            <a:ext cx="86360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86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BREAKPOINTS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DEMOS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971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1851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03568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o 1">
      <a:majorFont>
        <a:latin typeface="AvenirNext LT Pro Medium"/>
        <a:ea typeface=""/>
        <a:cs typeface=""/>
      </a:majorFont>
      <a:minorFont>
        <a:latin typeface="AvenirNext LT Pro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algn="l">
          <a:defRPr sz="1400"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08FEA9313C01848BA863C859B364287" ma:contentTypeVersion="4" ma:contentTypeDescription="Crear nuevo documento." ma:contentTypeScope="" ma:versionID="21eb3ec4257b5d639c6549cc59f20261">
  <xsd:schema xmlns:xsd="http://www.w3.org/2001/XMLSchema" xmlns:xs="http://www.w3.org/2001/XMLSchema" xmlns:p="http://schemas.microsoft.com/office/2006/metadata/properties" xmlns:ns2="e623fe1e-7dca-401c-85d4-b4c6ac8c0700" targetNamespace="http://schemas.microsoft.com/office/2006/metadata/properties" ma:root="true" ma:fieldsID="038fc3c6db4b67f377f47daf0f8e7908" ns2:_="">
    <xsd:import namespace="e623fe1e-7dca-401c-85d4-b4c6ac8c07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23fe1e-7dca-401c-85d4-b4c6ac8c07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3587C06-131A-45F6-AF9D-2FD8B2761FA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942AEDF-5D29-4D0B-AD21-CC642FFF2B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23fe1e-7dca-401c-85d4-b4c6ac8c070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4182E69-CB89-44DC-8A4D-495B99A90D13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e623fe1e-7dca-401c-85d4-b4c6ac8c0700"/>
    <ds:schemaRef ds:uri="http://purl.org/dc/terms/"/>
    <ds:schemaRef ds:uri="http://www.w3.org/XML/1998/namespace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1254</TotalTime>
  <Words>72</Words>
  <Application>Microsoft Macintosh PowerPoint</Application>
  <PresentationFormat>Widescreen</PresentationFormat>
  <Paragraphs>19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Avenir Next Cyr Light</vt:lpstr>
      <vt:lpstr>AvenirNext LT Pro Light</vt:lpstr>
      <vt:lpstr>AvenirNext LT Pro Medium</vt:lpstr>
      <vt:lpstr>AvenirNext LT Pro Regular</vt:lpstr>
      <vt:lpstr>Calibri</vt:lpstr>
      <vt:lpstr>ＭＳ Ｐゴシック</vt:lpstr>
      <vt:lpstr>Tema de Office</vt:lpstr>
      <vt:lpstr>Power Debugging JavaScript</vt:lpstr>
      <vt:lpstr>PowerPoint Presentation</vt:lpstr>
      <vt:lpstr>TROUBLESHOOTING</vt:lpstr>
      <vt:lpstr>TROUBLESHOOTING</vt:lpstr>
      <vt:lpstr>PowerPoint Presentation</vt:lpstr>
      <vt:lpstr>JAVASCRIPT BREAKPOINTS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Cristina Montes Ortiz</dc:creator>
  <cp:lastModifiedBy>Jorge Barrachina Gutiérrez</cp:lastModifiedBy>
  <cp:revision>49</cp:revision>
  <dcterms:created xsi:type="dcterms:W3CDTF">2018-09-10T13:24:53Z</dcterms:created>
  <dcterms:modified xsi:type="dcterms:W3CDTF">2018-10-26T10:10:24Z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0x010100D08FEA9313C01848BA863C859B364287</vt:lpwstr>
  </property>
</Properties>
</file>